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77" r:id="rId3"/>
    <p:sldId id="278" r:id="rId4"/>
    <p:sldId id="279" r:id="rId5"/>
    <p:sldId id="28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62624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900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63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00559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61886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3353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97688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4454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735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687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832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688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55088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385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478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10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3832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9A95E7-6186-4FD3-9C57-B863790AB81B}" type="datetimeFigureOut">
              <a:rPr lang="es-MX" smtClean="0"/>
              <a:t>19/05/2022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4D82B5-C22A-4F12-B603-9D5E712C7526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18058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lib.net/definition/data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igdata-analytics.es/sql/primary-key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80439-2947-3E2A-537A-C736AF873B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 PROCESUAL BASE DE DATOS HITO 3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8A81D7-8029-836A-C6E3-87D3C0EB2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POR:HENRY JAVIER HUARACHI QUISPE	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05062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26DE3-42E6-9C0B-408F-81326435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2.5. Defina que es una TABLA y que es una VISTA.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18A32D-31AB-F98D-16F4-C5B55D4F42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Tabla en las bases de datos, se refiere al tipo de modelado de datos donde se guardan los datos recogidos por un programa.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240ACC-B06A-03F8-9E01-5C8DCD4424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una vista es el conjunto de resultados de una consulta almacenada en los datos.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658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E91A1-F22C-522F-9670-8BC4D576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Cómo funciona LIKE en una consulta SQL. Adjunte un ejemplo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2AA358F-695A-780F-F138-682B559A1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37093" r="1293" b="12731"/>
          <a:stretch/>
        </p:blipFill>
        <p:spPr>
          <a:xfrm>
            <a:off x="4503387" y="2074333"/>
            <a:ext cx="7107096" cy="2512381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5566A3-ED67-301F-9C99-3D8F2C11F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El like es un operador logico de sql server que determine una Cadena de caracteres coincide con un patron especifico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8063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F92B6-64BE-29FB-885E-1925E8EB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que se utiliza la cláusula WHERE.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252541-816A-9429-F90A-7430C14E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0" i="0" dirty="0">
                <a:solidFill>
                  <a:schemeClr val="bg1"/>
                </a:solidFill>
                <a:effectLst/>
                <a:latin typeface="Nunito" pitchFamily="2" charset="0"/>
              </a:rPr>
              <a:t>La cláusula </a:t>
            </a:r>
            <a:r>
              <a:rPr lang="es-MX" b="1" i="0" dirty="0">
                <a:solidFill>
                  <a:schemeClr val="bg1"/>
                </a:solidFill>
                <a:effectLst/>
                <a:latin typeface="Nunito" pitchFamily="2" charset="0"/>
              </a:rPr>
              <a:t>WHERE </a:t>
            </a:r>
            <a:r>
              <a:rPr lang="es-MX" b="0" i="0" dirty="0">
                <a:solidFill>
                  <a:schemeClr val="bg1"/>
                </a:solidFill>
                <a:effectLst/>
                <a:latin typeface="Nunito" pitchFamily="2" charset="0"/>
              </a:rPr>
              <a:t>de </a:t>
            </a:r>
            <a:r>
              <a:rPr lang="es-MX" b="1" i="0" dirty="0">
                <a:solidFill>
                  <a:schemeClr val="bg1"/>
                </a:solidFill>
                <a:effectLst/>
                <a:latin typeface="Nunito" pitchFamily="2" charset="0"/>
              </a:rPr>
              <a:t>SQL </a:t>
            </a:r>
            <a:r>
              <a:rPr lang="es-MX" b="0" i="0" dirty="0">
                <a:solidFill>
                  <a:schemeClr val="bg1"/>
                </a:solidFill>
                <a:effectLst/>
                <a:latin typeface="Nunito" pitchFamily="2" charset="0"/>
              </a:rPr>
              <a:t>se utiliza para especificar una condición al recuperar un conjunto de datos de una tabla o de un conjunto de tablas.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9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20FDD-A85B-9E63-63B8-AF674B41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de INNER JOIN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8E34AB-874F-A49B-40FF-8FA90CA75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Mostrar el nombre del campeonato del jugador con id jugador igual a jug-333</a:t>
            </a:r>
            <a:b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</a:b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JetBrains Mono"/>
              </a:rPr>
              <a:t>--campeonato,jugador,conectar equipo</a:t>
            </a:r>
            <a:endParaRPr kumimoji="0" lang="es-MX" altLang="es-MX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s-MX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5ABD5C95-EFC4-2328-A5F5-24AA1C5B0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2" t="25824" r="22860" b="19428"/>
          <a:stretch/>
        </p:blipFill>
        <p:spPr>
          <a:xfrm>
            <a:off x="4143662" y="1583267"/>
            <a:ext cx="6771059" cy="3494759"/>
          </a:xfrm>
        </p:spPr>
      </p:pic>
    </p:spTree>
    <p:extLst>
      <p:ext uri="{BB962C8B-B14F-4D97-AF65-F5344CB8AC3E}">
        <p14:creationId xmlns:p14="http://schemas.microsoft.com/office/powerpoint/2010/main" val="4271621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28174-C725-076E-8927-0331ECA4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de LEFT JOIN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699F161-CF94-765A-5CC4-4ABA61166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t="17413" r="31747" b="13962"/>
          <a:stretch/>
        </p:blipFill>
        <p:spPr>
          <a:xfrm>
            <a:off x="5166804" y="1759389"/>
            <a:ext cx="4989250" cy="3932382"/>
          </a:xfrm>
        </p:spPr>
      </p:pic>
    </p:spTree>
    <p:extLst>
      <p:ext uri="{BB962C8B-B14F-4D97-AF65-F5344CB8AC3E}">
        <p14:creationId xmlns:p14="http://schemas.microsoft.com/office/powerpoint/2010/main" val="248490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6C57A-4475-31E6-8354-A5902484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de RIGHT JOIN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E2F97A4-103F-9C37-F2C7-5B16A59B2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6" t="17024" r="36222" b="10175"/>
          <a:stretch/>
        </p:blipFill>
        <p:spPr>
          <a:xfrm>
            <a:off x="5655076" y="2074332"/>
            <a:ext cx="4492101" cy="4092314"/>
          </a:xfrm>
        </p:spPr>
      </p:pic>
    </p:spTree>
    <p:extLst>
      <p:ext uri="{BB962C8B-B14F-4D97-AF65-F5344CB8AC3E}">
        <p14:creationId xmlns:p14="http://schemas.microsoft.com/office/powerpoint/2010/main" val="157789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1E76D-5B8E-DD19-E5EA-3019B418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CONSULTAS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B91004C-B153-1358-2037-CF69483EF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8" t="19427" r="28706" b="10474"/>
          <a:stretch/>
        </p:blipFill>
        <p:spPr>
          <a:xfrm>
            <a:off x="4757340" y="1225118"/>
            <a:ext cx="6286481" cy="471916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264A2D-01A0-3158-4594-229A88BAD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Mostrar que jugadores que formen parte del equipo equ-222</a:t>
            </a:r>
          </a:p>
        </p:txBody>
      </p:sp>
    </p:spTree>
    <p:extLst>
      <p:ext uri="{BB962C8B-B14F-4D97-AF65-F5344CB8AC3E}">
        <p14:creationId xmlns:p14="http://schemas.microsoft.com/office/powerpoint/2010/main" val="272989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0617E-6391-1DFA-B39B-EF2C5F20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CONSULTAS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319EE6F-84B6-E9AF-1F3D-6A010F111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12776" r="28562" b="15079"/>
          <a:stretch/>
        </p:blipFill>
        <p:spPr>
          <a:xfrm>
            <a:off x="4709816" y="920829"/>
            <a:ext cx="5712569" cy="4353904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790B28-A50A-654F-37AA-D370777E2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Mostrar que jugadores que formen parte del equipo equ-333</a:t>
            </a:r>
          </a:p>
        </p:txBody>
      </p:sp>
    </p:spTree>
    <p:extLst>
      <p:ext uri="{BB962C8B-B14F-4D97-AF65-F5344CB8AC3E}">
        <p14:creationId xmlns:p14="http://schemas.microsoft.com/office/powerpoint/2010/main" val="893576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64F3-AF72-9E66-C302-9B7DD794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CONSULTAS</a:t>
            </a:r>
            <a:br>
              <a:rPr lang="en-US" dirty="0"/>
            </a:b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C35C0F9-F393-9CE2-5B8F-3C49BCCAD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0" t="27359" r="16330" b="16358"/>
          <a:stretch/>
        </p:blipFill>
        <p:spPr>
          <a:xfrm>
            <a:off x="4535684" y="1473693"/>
            <a:ext cx="7133740" cy="3464511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73BBA5-0DA5-667F-54D6-D309B9BBF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Mostrar aquellos jugadores mayores o igual a 21 años </a:t>
            </a:r>
          </a:p>
        </p:txBody>
      </p:sp>
    </p:spTree>
    <p:extLst>
      <p:ext uri="{BB962C8B-B14F-4D97-AF65-F5344CB8AC3E}">
        <p14:creationId xmlns:p14="http://schemas.microsoft.com/office/powerpoint/2010/main" val="80159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0A9B-E2ED-0470-FF69-58C4FEE5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CONSULTAS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EF039BE-3507-A46A-09DD-0F67019F8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6" t="23265" r="17049" b="14055"/>
          <a:stretch/>
        </p:blipFill>
        <p:spPr>
          <a:xfrm>
            <a:off x="4780082" y="1493462"/>
            <a:ext cx="6808108" cy="3714893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4AE963-6C04-91AD-3DE8-78E6BEFE5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Mostrar a todos los estudiantes en donde su apellido empiece con la letra S.</a:t>
            </a:r>
          </a:p>
        </p:txBody>
      </p:sp>
    </p:spTree>
    <p:extLst>
      <p:ext uri="{BB962C8B-B14F-4D97-AF65-F5344CB8AC3E}">
        <p14:creationId xmlns:p14="http://schemas.microsoft.com/office/powerpoint/2010/main" val="358535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439F9-F980-87F3-C322-BFBBC0EA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Detalle del problema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9F44078-4EAE-E195-FFDA-0C31F5A9C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3" t="19647" r="9070" b="7135"/>
          <a:stretch/>
        </p:blipFill>
        <p:spPr>
          <a:xfrm>
            <a:off x="2272684" y="2399415"/>
            <a:ext cx="6871316" cy="4282123"/>
          </a:xfrm>
        </p:spPr>
      </p:pic>
    </p:spTree>
    <p:extLst>
      <p:ext uri="{BB962C8B-B14F-4D97-AF65-F5344CB8AC3E}">
        <p14:creationId xmlns:p14="http://schemas.microsoft.com/office/powerpoint/2010/main" val="239191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74848-0435-B00F-FEB9-C631CBA5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manejo de consultas</a:t>
            </a:r>
            <a:endParaRPr lang="es-MX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AD1B5DF-8F9B-6F76-94A6-AC70C51B7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 t="6739" r="20875" b="16366"/>
          <a:stretch/>
        </p:blipFill>
        <p:spPr>
          <a:xfrm>
            <a:off x="4597504" y="914400"/>
            <a:ext cx="6264224" cy="4472039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9F1AEB-72B2-F5D3-2335-C443F24D5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Mostrar que equipos forman parte del campeonato camp-111 y además sean de la categoría MUJERES.</a:t>
            </a:r>
          </a:p>
        </p:txBody>
      </p:sp>
    </p:spTree>
    <p:extLst>
      <p:ext uri="{BB962C8B-B14F-4D97-AF65-F5344CB8AC3E}">
        <p14:creationId xmlns:p14="http://schemas.microsoft.com/office/powerpoint/2010/main" val="4167799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8943C-1B6E-589F-AB42-C352831E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CONSULTAS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CB0581C-203D-C0F7-5DB5-7BEA505B6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0" t="7403" r="21853" b="5101"/>
          <a:stretch/>
        </p:blipFill>
        <p:spPr>
          <a:xfrm>
            <a:off x="4545367" y="1035837"/>
            <a:ext cx="6063449" cy="5001411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F260F9-BAC3-13FE-68A0-394B21CED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Mostrar el nombre del equipo del jugador con id_jugador igual a jug-333</a:t>
            </a:r>
          </a:p>
        </p:txBody>
      </p:sp>
    </p:spTree>
    <p:extLst>
      <p:ext uri="{BB962C8B-B14F-4D97-AF65-F5344CB8AC3E}">
        <p14:creationId xmlns:p14="http://schemas.microsoft.com/office/powerpoint/2010/main" val="3667147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E9204-03DA-9417-6EDB-046EAF38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CONSULTAS</a:t>
            </a:r>
            <a:endParaRPr lang="es-MX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36BEFC8-74D1-8F0E-86D5-0CDC3D781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7" t="9963" r="17768" b="17381"/>
          <a:stretch/>
        </p:blipFill>
        <p:spPr>
          <a:xfrm>
            <a:off x="4695159" y="1324346"/>
            <a:ext cx="6091210" cy="385279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61D18D-94D3-3333-FC62-963DF93CE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Mostrar el nombre del campeonato del jugador con id_jugador igual a jug-333</a:t>
            </a:r>
          </a:p>
        </p:txBody>
      </p:sp>
    </p:spTree>
    <p:extLst>
      <p:ext uri="{BB962C8B-B14F-4D97-AF65-F5344CB8AC3E}">
        <p14:creationId xmlns:p14="http://schemas.microsoft.com/office/powerpoint/2010/main" val="3428696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4E6-A1D5-6FA0-CFF3-5C5CA398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CONSULTAS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F6A9F87-2DFB-582E-D685-C256080EE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t="37847" r="1507" b="17894"/>
          <a:stretch/>
        </p:blipFill>
        <p:spPr>
          <a:xfrm>
            <a:off x="4706969" y="2308195"/>
            <a:ext cx="7230668" cy="227851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60CDE3-8A9E-AD92-E66B-DE6482649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Crear una consulta SQL que maneje las 3 tablas de la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224501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AC791-99A2-3700-3943-BC16F3CD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consultas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EBF5427-C903-3233-0F89-4F02588DE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40821" r="32861" b="20354"/>
          <a:stretch/>
        </p:blipFill>
        <p:spPr>
          <a:xfrm>
            <a:off x="4321958" y="1873189"/>
            <a:ext cx="6720827" cy="303616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C44CE-AD34-674F-8598-D78C8EE36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¿Qué estrategia utilizaría para determinar cuántos equipos inscritos hay?</a:t>
            </a:r>
          </a:p>
        </p:txBody>
      </p:sp>
    </p:spTree>
    <p:extLst>
      <p:ext uri="{BB962C8B-B14F-4D97-AF65-F5344CB8AC3E}">
        <p14:creationId xmlns:p14="http://schemas.microsoft.com/office/powerpoint/2010/main" val="3305143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93563-050D-14F0-970E-BA638DA7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consultas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E0EB93D-0520-55DE-7C15-299330AB3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t="31196" r="16473" b="16102"/>
          <a:stretch/>
        </p:blipFill>
        <p:spPr>
          <a:xfrm>
            <a:off x="4549503" y="1766656"/>
            <a:ext cx="6950441" cy="3195961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8E62E1-0F71-94BC-D44B-1FC67F65F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¿Qué estrategia utilizaría para determinar cuántos jugadores pertenecen a la categoría VARONES o Categoría MUJERES. </a:t>
            </a:r>
          </a:p>
        </p:txBody>
      </p:sp>
    </p:spTree>
    <p:extLst>
      <p:ext uri="{BB962C8B-B14F-4D97-AF65-F5344CB8AC3E}">
        <p14:creationId xmlns:p14="http://schemas.microsoft.com/office/powerpoint/2010/main" val="303564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38D49-F76F-B7A7-C36B-E70A769D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CLAUSULAS PARA LOS CARACTERES DE LAS TABLAS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98E25D-7686-8692-48D8-6CAA10B21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5" t="17070" r="12883" b="27421"/>
          <a:stretch/>
        </p:blipFill>
        <p:spPr>
          <a:xfrm>
            <a:off x="1686758" y="2181184"/>
            <a:ext cx="7128769" cy="3970432"/>
          </a:xfrm>
        </p:spPr>
      </p:pic>
    </p:spTree>
    <p:extLst>
      <p:ext uri="{BB962C8B-B14F-4D97-AF65-F5344CB8AC3E}">
        <p14:creationId xmlns:p14="http://schemas.microsoft.com/office/powerpoint/2010/main" val="306627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F335F-FF33-C208-35F5-87E88BFD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diseÑo de base de datos</a:t>
            </a:r>
            <a:endParaRPr lang="es-MX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F1C43C96-E664-2776-2CC7-59443671F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3" t="13567" r="35887" b="40460"/>
          <a:stretch/>
        </p:blipFill>
        <p:spPr>
          <a:xfrm>
            <a:off x="3994952" y="2141537"/>
            <a:ext cx="2973124" cy="4459655"/>
          </a:xfrm>
        </p:spPr>
      </p:pic>
    </p:spTree>
    <p:extLst>
      <p:ext uri="{BB962C8B-B14F-4D97-AF65-F5344CB8AC3E}">
        <p14:creationId xmlns:p14="http://schemas.microsoft.com/office/powerpoint/2010/main" val="1872478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4E9B5-0201-8409-A8B7-28379384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registros de cada tabla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9E89246-1184-B6E0-D69D-ADDAEA4C4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7" t="13324" r="28773" b="62838"/>
          <a:stretch/>
        </p:blipFill>
        <p:spPr>
          <a:xfrm>
            <a:off x="430658" y="1660123"/>
            <a:ext cx="6352231" cy="165124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18FAE6-E423-021E-BD6F-63992DCF2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9" t="12480" r="38140" b="71303"/>
          <a:stretch/>
        </p:blipFill>
        <p:spPr>
          <a:xfrm>
            <a:off x="430658" y="3311370"/>
            <a:ext cx="6352231" cy="1251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E3915D5-1755-2779-3B4D-A0B464B446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5" t="13538" r="37069" b="71818"/>
          <a:stretch/>
        </p:blipFill>
        <p:spPr>
          <a:xfrm>
            <a:off x="430658" y="4556873"/>
            <a:ext cx="6614213" cy="11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4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CF74E-446D-E282-D241-825C2222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2.1. Adjuntar el diagrama E-R GENERADO por su editor (DATAGRIP o SQL SERVER MANAGEMENTS STUDIO)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D36BF92-5C02-F57D-18B6-2E7B9CCC3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3" t="13567" r="35887" b="40460"/>
          <a:stretch/>
        </p:blipFill>
        <p:spPr>
          <a:xfrm>
            <a:off x="4438835" y="2228623"/>
            <a:ext cx="2689933" cy="4034902"/>
          </a:xfrm>
        </p:spPr>
      </p:pic>
    </p:spTree>
    <p:extLst>
      <p:ext uri="{BB962C8B-B14F-4D97-AF65-F5344CB8AC3E}">
        <p14:creationId xmlns:p14="http://schemas.microsoft.com/office/powerpoint/2010/main" val="182177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46A9F-BF61-6921-0C13-954CD715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2.2. Que es DDL y muestre un ejemplo UNIFRANZITOS.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3F56FD9-8D6D-A2ED-18A3-BA7DEA15C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3" t="12521" r="46839" b="66756"/>
          <a:stretch/>
        </p:blipFill>
        <p:spPr>
          <a:xfrm>
            <a:off x="4705167" y="2074333"/>
            <a:ext cx="6387530" cy="220166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24DC84-8247-1232-0538-5BC2ADA8F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b="0" i="0" dirty="0">
                <a:solidFill>
                  <a:schemeClr val="bg1"/>
                </a:solidFill>
                <a:effectLst/>
                <a:latin typeface="Open Sans" panose="020B0604020202020204" pitchFamily="34" charset="0"/>
              </a:rPr>
              <a:t>Un DDL es un lenguaje utilizado para definir estructuras de datos y modificar </a:t>
            </a:r>
            <a:r>
              <a:rPr lang="es-MX" i="0" strike="noStrike" dirty="0">
                <a:solidFill>
                  <a:schemeClr val="bg1"/>
                </a:solidFill>
                <a:effectLst/>
                <a:latin typeface="Open Sans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datos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2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BF5E2-6C69-00E2-E701-F3A54AB1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2.3. Que es DML y muestre un ejemplo aplicado a la base de datos UNIFRANZITOS. 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9A29CC7-14E5-3631-097A-691D8161D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t="12776" r="34606" b="12009"/>
          <a:stretch/>
        </p:blipFill>
        <p:spPr>
          <a:xfrm>
            <a:off x="4687409" y="816746"/>
            <a:ext cx="4663342" cy="409260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7D61E1-785C-9B51-69D1-DDC0A10DA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ES UN LENGUAJE QUE PERMITE A LOS USUARIOS ACCEDER O MANIPULAR LOS DATOS DE LA BASE DE DATOS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0224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A8E5F-9EFD-D25D-1C23-BBE8FBD0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2.4. Que significa PRIMARY KEY y FOREIGN KEY.	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11AD29-C42B-2284-25F3-B271829E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 restricción </a:t>
            </a:r>
            <a:r>
              <a:rPr lang="es-MX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PRIMARY KEY</a:t>
            </a:r>
            <a:r>
              <a:rPr lang="es-MX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identifica de forma única cada registro en una tabla.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B31586-1C32-95E7-3AED-7163AF20F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Una </a:t>
            </a:r>
            <a:r>
              <a:rPr lang="es-MX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FOREIGN KEY</a:t>
            </a:r>
            <a:r>
              <a:rPr lang="es-MX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 es una clave (campo de una columna) que sirve para relacionar dos tablas. El campo </a:t>
            </a:r>
            <a:r>
              <a:rPr lang="es-MX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FOREIGN KEY</a:t>
            </a:r>
            <a:r>
              <a:rPr lang="es-MX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 se relaciona o vincula con la </a:t>
            </a:r>
            <a:r>
              <a:rPr lang="es-MX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PRIMARY KEY</a:t>
            </a:r>
            <a:r>
              <a:rPr lang="es-MX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 de otra tabla de la bbdd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536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194</TotalTime>
  <Words>485</Words>
  <Application>Microsoft Office PowerPoint</Application>
  <PresentationFormat>Panorámica</PresentationFormat>
  <Paragraphs>45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JetBrains Mono</vt:lpstr>
      <vt:lpstr>Nunito</vt:lpstr>
      <vt:lpstr>Open Sans</vt:lpstr>
      <vt:lpstr>Celestial</vt:lpstr>
      <vt:lpstr>PRACTICA PROCESUAL BASE DE DATOS HITO 3</vt:lpstr>
      <vt:lpstr>Detalle del problema</vt:lpstr>
      <vt:lpstr>CLAUSULAS PARA LOS CARACTERES DE LAS TABLAS</vt:lpstr>
      <vt:lpstr>diseÑo de base de datos</vt:lpstr>
      <vt:lpstr>registros de cada tabla </vt:lpstr>
      <vt:lpstr>2.1. Adjuntar el diagrama E-R GENERADO por su editor (DATAGRIP o SQL SERVER MANAGEMENTS STUDIO)</vt:lpstr>
      <vt:lpstr>2.2. Que es DDL y muestre un ejemplo UNIFRANZITOS.</vt:lpstr>
      <vt:lpstr>2.3. Que es DML y muestre un ejemplo aplicado a la base de datos UNIFRANZITOS. </vt:lpstr>
      <vt:lpstr>2.4. Que significa PRIMARY KEY y FOREIGN KEY. </vt:lpstr>
      <vt:lpstr>2.5. Defina que es una TABLA y que es una VISTA.</vt:lpstr>
      <vt:lpstr>Cómo funciona LIKE en una consulta SQL. Adjunte un ejemplo</vt:lpstr>
      <vt:lpstr>Para que se utiliza la cláusula WHERE.</vt:lpstr>
      <vt:lpstr>Ejemplo de INNER JOIN</vt:lpstr>
      <vt:lpstr>Ejemplo de LEFT JOIN</vt:lpstr>
      <vt:lpstr>Ejemplo de RIGHT JOIN</vt:lpstr>
      <vt:lpstr>MANEJO DE CONSULTAS</vt:lpstr>
      <vt:lpstr>MANEJO DE CONSULTAS</vt:lpstr>
      <vt:lpstr>MANEJO DE CONSULTAS </vt:lpstr>
      <vt:lpstr>MANEJO DE CONSULTAS</vt:lpstr>
      <vt:lpstr> manejo de consultas</vt:lpstr>
      <vt:lpstr>MANEJO DE CONSULTAS</vt:lpstr>
      <vt:lpstr>MANEJO DE CONSULTAS</vt:lpstr>
      <vt:lpstr>MANEJO DE CONSULTAS</vt:lpstr>
      <vt:lpstr>Manejo de consultas</vt:lpstr>
      <vt:lpstr>Manejo de consultas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 PROCESUAL BASE DE DATOS HITO 3</dc:title>
  <dc:creator>Henry Huarachi</dc:creator>
  <cp:lastModifiedBy>Henry Huarachi</cp:lastModifiedBy>
  <cp:revision>3</cp:revision>
  <dcterms:created xsi:type="dcterms:W3CDTF">2022-05-19T06:12:26Z</dcterms:created>
  <dcterms:modified xsi:type="dcterms:W3CDTF">2022-05-20T03:18:59Z</dcterms:modified>
</cp:coreProperties>
</file>